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83" r:id="rId2"/>
  </p:sldMasterIdLst>
  <p:notesMasterIdLst>
    <p:notesMasterId r:id="rId13"/>
  </p:notesMasterIdLst>
  <p:sldIdLst>
    <p:sldId id="373" r:id="rId3"/>
    <p:sldId id="380" r:id="rId4"/>
    <p:sldId id="476" r:id="rId5"/>
    <p:sldId id="492" r:id="rId6"/>
    <p:sldId id="494" r:id="rId7"/>
    <p:sldId id="495" r:id="rId8"/>
    <p:sldId id="496" r:id="rId9"/>
    <p:sldId id="497" r:id="rId10"/>
    <p:sldId id="498" r:id="rId11"/>
    <p:sldId id="491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8" autoAdjust="0"/>
    <p:restoredTop sz="95118" autoAdjust="0"/>
  </p:normalViewPr>
  <p:slideViewPr>
    <p:cSldViewPr>
      <p:cViewPr>
        <p:scale>
          <a:sx n="100" d="100"/>
          <a:sy n="100" d="100"/>
        </p:scale>
        <p:origin x="72" y="-3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3AFD1-3149-4863-8043-6720ED21CD7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205B1-BB23-43D9-AB7D-AF1FA555A07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51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B6E087-4515-F345-BDD3-690B9CCEA2A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441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82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763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065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958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1371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118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49543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12192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27/05/2021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8"/>
            <a:ext cx="12192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76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12192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27/05/2021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8"/>
            <a:ext cx="12192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27/05/2021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942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12192001" cy="5805264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27/05/2021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1"/>
            <a:ext cx="12192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2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527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27/05/2021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8"/>
            <a:ext cx="12192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56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27/05/2021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40"/>
            <a:ext cx="12192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8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94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13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178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6636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19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41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fld id="{91367CEE-426B-49FE-A7E3-144D0FD75624}" type="datetimeFigureOut">
              <a:rPr lang="pt-BR" smtClean="0"/>
              <a:pPr/>
              <a:t>27/05/2021</a:t>
            </a:fld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F4CEF42F-425C-45F9-9E89-27D7D0CAD2F8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7" r:id="rId12"/>
    <p:sldLayoutId id="2147483678" r:id="rId13"/>
    <p:sldLayoutId id="2147483679" r:id="rId14"/>
    <p:sldLayoutId id="2147483661" r:id="rId15"/>
    <p:sldLayoutId id="2147483682" r:id="rId1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27/05/2021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26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830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5E16A2-EE49-4764-99AE-5E40BE18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980728"/>
            <a:ext cx="5277587" cy="80973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91B8F8C-0AE8-4844-BF06-8EF0A46E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727" y="962794"/>
            <a:ext cx="4762820" cy="465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309320"/>
            <a:ext cx="9042400" cy="444500"/>
          </a:xfrm>
          <a:prstGeom prst="rect">
            <a:avLst/>
          </a:prstGeom>
        </p:spPr>
      </p:pic>
      <p:pic>
        <p:nvPicPr>
          <p:cNvPr id="4" name="Imagem 1">
            <a:extLst>
              <a:ext uri="{FF2B5EF4-FFF2-40B4-BE49-F238E27FC236}">
                <a16:creationId xmlns:a16="http://schemas.microsoft.com/office/drawing/2014/main" id="{D247C32A-5E50-4066-9197-66B4EA44D5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610461"/>
            <a:ext cx="5157788" cy="51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>
            <a:extLst>
              <a:ext uri="{FF2B5EF4-FFF2-40B4-BE49-F238E27FC236}">
                <a16:creationId xmlns:a16="http://schemas.microsoft.com/office/drawing/2014/main" id="{7169AC4F-F94B-422A-BB69-5BE85E806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902" y="3261693"/>
            <a:ext cx="3904163" cy="337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>
                <a:latin typeface="Calibri" panose="020F0502020204030204" pitchFamily="34" charset="0"/>
              </a:rPr>
              <a:t>DS </a:t>
            </a:r>
            <a:r>
              <a:rPr lang="pt-BR" altLang="pt-BR" b="1" dirty="0" err="1">
                <a:latin typeface="Calibri" panose="020F0502020204030204" pitchFamily="34" charset="0"/>
              </a:rPr>
              <a:t>lll</a:t>
            </a:r>
            <a:r>
              <a:rPr lang="pt-BR" altLang="pt-BR" b="1" dirty="0">
                <a:latin typeface="Calibri" panose="020F0502020204030204" pitchFamily="34" charset="0"/>
              </a:rPr>
              <a:t> – Agenda 13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b="1" dirty="0">
                <a:latin typeface="Calibri" panose="020F0502020204030204" pitchFamily="34" charset="0"/>
              </a:rPr>
              <a:t>27/05/2021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b="1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spcAft>
                <a:spcPts val="800"/>
              </a:spcAft>
              <a:buNone/>
            </a:pPr>
            <a:r>
              <a:rPr lang="pt-BR" altLang="pt-BR" sz="2400" b="1" dirty="0">
                <a:latin typeface="Calibri" panose="020F0502020204030204" pitchFamily="34" charset="0"/>
              </a:rPr>
              <a:t>Técnico em Desenvolvimento de Sistemas</a:t>
            </a:r>
          </a:p>
          <a:p>
            <a:pPr algn="ctr" eaLnBrk="1" hangingPunct="1">
              <a:spcBef>
                <a:spcPct val="0"/>
              </a:spcBef>
              <a:spcAft>
                <a:spcPts val="800"/>
              </a:spcAft>
              <a:buNone/>
            </a:pPr>
            <a:r>
              <a:rPr lang="pt-BR" altLang="pt-BR" sz="2400" b="1" dirty="0">
                <a:latin typeface="Calibri" panose="020F0502020204030204" pitchFamily="34" charset="0"/>
              </a:rPr>
              <a:t>Modalidade </a:t>
            </a:r>
            <a:r>
              <a:rPr lang="pt-BR" altLang="pt-BR" sz="2400" b="1" dirty="0" err="1">
                <a:latin typeface="Calibri" panose="020F0502020204030204" pitchFamily="34" charset="0"/>
              </a:rPr>
              <a:t>EaD</a:t>
            </a:r>
            <a:endParaRPr lang="pt-BR" altLang="pt-BR" sz="2400" b="1" dirty="0">
              <a:latin typeface="Calibri" panose="020F050202020403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pt-BR" altLang="pt-BR" b="1" dirty="0">
              <a:latin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14C854-340C-46FB-8F5D-DA80AA644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25" y="1185391"/>
            <a:ext cx="185611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3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D2BFBE-88C7-46E0-AE07-8CEDD6C6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030659"/>
            <a:ext cx="4642081" cy="4248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E6DAEC-F7A0-4E6E-B00D-4260A578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6" y="1030659"/>
            <a:ext cx="6792273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7B134D-FF41-474F-90C2-4C4D1734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169" y="836712"/>
            <a:ext cx="7663661" cy="505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5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B6E1F568-BB73-4C8A-BA84-AD7E57C4467C}"/>
              </a:ext>
            </a:extLst>
          </p:cNvPr>
          <p:cNvGrpSpPr/>
          <p:nvPr/>
        </p:nvGrpSpPr>
        <p:grpSpPr>
          <a:xfrm>
            <a:off x="191345" y="1527644"/>
            <a:ext cx="2235437" cy="493919"/>
            <a:chOff x="695400" y="2780928"/>
            <a:chExt cx="3340660" cy="80973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19F1E93-09C3-46FA-BE62-CE79F6A74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400" y="2780928"/>
              <a:ext cx="1143160" cy="371527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55C1DF5-9A56-40FD-A864-EFAE9857D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424" y="3152455"/>
              <a:ext cx="3124636" cy="438211"/>
            </a:xfrm>
            <a:prstGeom prst="rect">
              <a:avLst/>
            </a:prstGeom>
          </p:spPr>
        </p:pic>
      </p:grp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0927BC81-E1BB-44AF-8A3A-BD7531853FD9}"/>
              </a:ext>
            </a:extLst>
          </p:cNvPr>
          <p:cNvSpPr/>
          <p:nvPr/>
        </p:nvSpPr>
        <p:spPr>
          <a:xfrm>
            <a:off x="2675164" y="1640955"/>
            <a:ext cx="434668" cy="38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A5CA06-3DD6-4FAA-8B5D-6DA6E366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186" y="1157205"/>
            <a:ext cx="2776747" cy="2037416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4D26A8E-310F-4868-B866-FB64DC2A5CEF}"/>
              </a:ext>
            </a:extLst>
          </p:cNvPr>
          <p:cNvSpPr/>
          <p:nvPr/>
        </p:nvSpPr>
        <p:spPr>
          <a:xfrm>
            <a:off x="5084365" y="1260347"/>
            <a:ext cx="1087727" cy="38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8468986-FEC6-4BB1-A813-3E587F8DA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186" y="919415"/>
            <a:ext cx="995420" cy="23779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E496A83-00A9-4238-91E7-99094082C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927" y="1046937"/>
            <a:ext cx="1264970" cy="19629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094F4AB-2BBD-42E1-BDDA-3988CDCB1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755" y="1249122"/>
            <a:ext cx="2390550" cy="1633581"/>
          </a:xfrm>
          <a:prstGeom prst="rect">
            <a:avLst/>
          </a:prstGeom>
        </p:spPr>
      </p:pic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0F685D8A-9790-4775-9AC4-C90E3A958FD3}"/>
              </a:ext>
            </a:extLst>
          </p:cNvPr>
          <p:cNvSpPr/>
          <p:nvPr/>
        </p:nvSpPr>
        <p:spPr>
          <a:xfrm rot="5400000">
            <a:off x="6932054" y="2712268"/>
            <a:ext cx="617400" cy="382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042D7D44-B95C-48A7-857A-2C9D72A613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120" y="3308581"/>
            <a:ext cx="840668" cy="19242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5D41DD4-8DEC-4B13-9FF1-0486A1EA0D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67" y="3501008"/>
            <a:ext cx="4543121" cy="1507322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34765B00-950A-47A8-8EB5-1AE446330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8876" y="2882703"/>
            <a:ext cx="1231699" cy="242302"/>
          </a:xfrm>
          <a:prstGeom prst="rect">
            <a:avLst/>
          </a:prstGeom>
        </p:spPr>
      </p:pic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BCC328BD-BD40-490A-8753-D263F46C4A21}"/>
              </a:ext>
            </a:extLst>
          </p:cNvPr>
          <p:cNvSpPr/>
          <p:nvPr/>
        </p:nvSpPr>
        <p:spPr>
          <a:xfrm rot="20047880">
            <a:off x="7963525" y="3375177"/>
            <a:ext cx="1087727" cy="38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3C27524-2BA8-439B-B0F4-2D53342F8DDF}"/>
              </a:ext>
            </a:extLst>
          </p:cNvPr>
          <p:cNvSpPr/>
          <p:nvPr/>
        </p:nvSpPr>
        <p:spPr>
          <a:xfrm rot="9151092">
            <a:off x="8021352" y="3713740"/>
            <a:ext cx="1087727" cy="38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F87A7E45-3CFC-44A8-AC05-728C789CC7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8876" y="3125005"/>
            <a:ext cx="2465819" cy="1384115"/>
          </a:xfrm>
          <a:prstGeom prst="rect">
            <a:avLst/>
          </a:prstGeom>
        </p:spPr>
      </p:pic>
      <p:sp>
        <p:nvSpPr>
          <p:cNvPr id="41" name="Seta: para a Direita 40">
            <a:extLst>
              <a:ext uri="{FF2B5EF4-FFF2-40B4-BE49-F238E27FC236}">
                <a16:creationId xmlns:a16="http://schemas.microsoft.com/office/drawing/2014/main" id="{8EDDC0B0-6D32-4507-AB57-DF3A5863E3B2}"/>
              </a:ext>
            </a:extLst>
          </p:cNvPr>
          <p:cNvSpPr/>
          <p:nvPr/>
        </p:nvSpPr>
        <p:spPr>
          <a:xfrm rot="1253608">
            <a:off x="5750525" y="4563132"/>
            <a:ext cx="2582033" cy="504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01A752EA-87CE-4015-8770-6E2469520B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2433" y="5167683"/>
            <a:ext cx="2390550" cy="68818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64ACCDEE-2FD4-48CE-BD4B-1411DCDBE1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7016" y="5055497"/>
            <a:ext cx="2709705" cy="800375"/>
          </a:xfrm>
          <a:prstGeom prst="rect">
            <a:avLst/>
          </a:prstGeom>
        </p:spPr>
      </p:pic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010C8EF8-D197-438A-9B08-11F0E46A87E0}"/>
              </a:ext>
            </a:extLst>
          </p:cNvPr>
          <p:cNvSpPr/>
          <p:nvPr/>
        </p:nvSpPr>
        <p:spPr>
          <a:xfrm rot="10194311">
            <a:off x="3212757" y="4948342"/>
            <a:ext cx="1231520" cy="504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35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B6E1F568-BB73-4C8A-BA84-AD7E57C4467C}"/>
              </a:ext>
            </a:extLst>
          </p:cNvPr>
          <p:cNvGrpSpPr/>
          <p:nvPr/>
        </p:nvGrpSpPr>
        <p:grpSpPr>
          <a:xfrm>
            <a:off x="191344" y="1628800"/>
            <a:ext cx="2592288" cy="576064"/>
            <a:chOff x="695400" y="2780928"/>
            <a:chExt cx="3340660" cy="80973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19F1E93-09C3-46FA-BE62-CE79F6A74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400" y="2780928"/>
              <a:ext cx="1143160" cy="371527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55C1DF5-9A56-40FD-A864-EFAE9857D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424" y="3152455"/>
              <a:ext cx="3124636" cy="438211"/>
            </a:xfrm>
            <a:prstGeom prst="rect">
              <a:avLst/>
            </a:prstGeom>
          </p:spPr>
        </p:pic>
      </p:grp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0927BC81-E1BB-44AF-8A3A-BD7531853FD9}"/>
              </a:ext>
            </a:extLst>
          </p:cNvPr>
          <p:cNvSpPr/>
          <p:nvPr/>
        </p:nvSpPr>
        <p:spPr>
          <a:xfrm>
            <a:off x="3071664" y="1760956"/>
            <a:ext cx="504056" cy="443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A5CA06-3DD6-4FAA-8B5D-6DA6E3663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516" y="1196752"/>
            <a:ext cx="3220010" cy="2376264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4D26A8E-310F-4868-B866-FB64DC2A5CEF}"/>
              </a:ext>
            </a:extLst>
          </p:cNvPr>
          <p:cNvSpPr/>
          <p:nvPr/>
        </p:nvSpPr>
        <p:spPr>
          <a:xfrm rot="19883014">
            <a:off x="6881868" y="1760956"/>
            <a:ext cx="1261365" cy="443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8468986-FEC6-4BB1-A813-3E587F8DA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516" y="919415"/>
            <a:ext cx="1154323" cy="27733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EA8AE27-EE90-4056-99A8-3E8F72AEF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1645" y="1058082"/>
            <a:ext cx="3042449" cy="218605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4C2316A-B45B-45F5-B696-F457EA35E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645" y="820795"/>
            <a:ext cx="1231699" cy="242302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96963536-A8C0-49A7-8C71-33B25FF6F098}"/>
              </a:ext>
            </a:extLst>
          </p:cNvPr>
          <p:cNvSpPr/>
          <p:nvPr/>
        </p:nvSpPr>
        <p:spPr>
          <a:xfrm rot="7934937">
            <a:off x="2728961" y="3022184"/>
            <a:ext cx="1404804" cy="443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38B42446-0B59-4398-A3B6-0EC1B5EF2F4B}"/>
              </a:ext>
            </a:extLst>
          </p:cNvPr>
          <p:cNvSpPr/>
          <p:nvPr/>
        </p:nvSpPr>
        <p:spPr>
          <a:xfrm rot="8903178">
            <a:off x="6944428" y="2257858"/>
            <a:ext cx="1261365" cy="443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ACB040A-8717-4174-9A00-C25502C7BB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080" y="3913309"/>
            <a:ext cx="2471640" cy="1760956"/>
          </a:xfrm>
          <a:prstGeom prst="rect">
            <a:avLst/>
          </a:prstGeom>
        </p:spPr>
      </p:pic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6D68BEAB-428B-472B-9416-F00E9FC5CA15}"/>
              </a:ext>
            </a:extLst>
          </p:cNvPr>
          <p:cNvSpPr/>
          <p:nvPr/>
        </p:nvSpPr>
        <p:spPr>
          <a:xfrm rot="2659682">
            <a:off x="6051155" y="3671774"/>
            <a:ext cx="1404804" cy="443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5A84CC-52FC-4044-A1C6-6A8F83BBBD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2550" y="4621724"/>
            <a:ext cx="3528528" cy="10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0927BC81-E1BB-44AF-8A3A-BD7531853FD9}"/>
              </a:ext>
            </a:extLst>
          </p:cNvPr>
          <p:cNvSpPr/>
          <p:nvPr/>
        </p:nvSpPr>
        <p:spPr>
          <a:xfrm>
            <a:off x="2135126" y="1692326"/>
            <a:ext cx="504056" cy="443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EA8AE27-EE90-4056-99A8-3E8F72AE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427" y="1093411"/>
            <a:ext cx="2604105" cy="187109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4C2316A-B45B-45F5-B696-F457EA35E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833" y="889251"/>
            <a:ext cx="1231699" cy="242302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96963536-A8C0-49A7-8C71-33B25FF6F098}"/>
              </a:ext>
            </a:extLst>
          </p:cNvPr>
          <p:cNvSpPr/>
          <p:nvPr/>
        </p:nvSpPr>
        <p:spPr>
          <a:xfrm rot="10800000">
            <a:off x="7187389" y="1854056"/>
            <a:ext cx="936104" cy="255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ACB040A-8717-4174-9A00-C25502C7B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228301"/>
            <a:ext cx="1756594" cy="12515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4175DA8-AADB-4EC4-A343-EFB04A034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970" y="1251467"/>
            <a:ext cx="4390044" cy="343506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5A8B98D-9F74-4047-9F19-32D544DA0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970" y="1052736"/>
            <a:ext cx="787750" cy="184232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19DA97FB-ECED-4ED4-95F2-6D14E59C3CF0}"/>
              </a:ext>
            </a:extLst>
          </p:cNvPr>
          <p:cNvSpPr/>
          <p:nvPr/>
        </p:nvSpPr>
        <p:spPr>
          <a:xfrm rot="12616038">
            <a:off x="7193714" y="4111986"/>
            <a:ext cx="936104" cy="255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8CBA303-0E00-46B0-A0F7-78882ADF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56" y="3896539"/>
            <a:ext cx="1231699" cy="242302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2DBE50EC-B6D9-4783-A729-57EC63BC9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256" y="4138841"/>
            <a:ext cx="2465819" cy="1384115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ED6FDCE-3A88-4F40-B9AC-547327578F8E}"/>
              </a:ext>
            </a:extLst>
          </p:cNvPr>
          <p:cNvCxnSpPr/>
          <p:nvPr/>
        </p:nvCxnSpPr>
        <p:spPr>
          <a:xfrm flipH="1">
            <a:off x="10542039" y="5229200"/>
            <a:ext cx="6480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BA94E3E-E604-4BC7-AE17-F5B1E077697D}"/>
              </a:ext>
            </a:extLst>
          </p:cNvPr>
          <p:cNvCxnSpPr/>
          <p:nvPr/>
        </p:nvCxnSpPr>
        <p:spPr>
          <a:xfrm flipH="1">
            <a:off x="10704512" y="1988840"/>
            <a:ext cx="64807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551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0927BC81-E1BB-44AF-8A3A-BD7531853FD9}"/>
              </a:ext>
            </a:extLst>
          </p:cNvPr>
          <p:cNvSpPr/>
          <p:nvPr/>
        </p:nvSpPr>
        <p:spPr>
          <a:xfrm>
            <a:off x="2283914" y="1692325"/>
            <a:ext cx="504056" cy="443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5A8B98D-9F74-4047-9F19-32D544DA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43" y="1081672"/>
            <a:ext cx="787750" cy="184232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19DA97FB-ECED-4ED4-95F2-6D14E59C3CF0}"/>
              </a:ext>
            </a:extLst>
          </p:cNvPr>
          <p:cNvSpPr/>
          <p:nvPr/>
        </p:nvSpPr>
        <p:spPr>
          <a:xfrm rot="10800000">
            <a:off x="7194894" y="2288444"/>
            <a:ext cx="936104" cy="255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B6FEBA-D8A8-4B9F-8F02-29D667F6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49" y="1419667"/>
            <a:ext cx="1797503" cy="8687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FB9DD2B-D03D-4F89-874D-CEC8D3919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043" y="1265904"/>
            <a:ext cx="3962342" cy="2045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4E5686-C5CC-464F-8E95-D1A0C0778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272" y="1675488"/>
            <a:ext cx="2162477" cy="3334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DD87007-0720-408B-804B-17899562C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272" y="2015651"/>
            <a:ext cx="3035817" cy="92033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D3E4FD8-F9E3-4C69-8D4B-83C44D3EC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064" y="3933056"/>
            <a:ext cx="1215802" cy="27263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A7D4098-120A-46EB-9861-D0AD4A93C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2064" y="4220151"/>
            <a:ext cx="3392898" cy="1537488"/>
          </a:xfrm>
          <a:prstGeom prst="rect">
            <a:avLst/>
          </a:prstGeom>
        </p:spPr>
      </p:pic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8621853B-1EDC-4072-AA36-72C370F3938C}"/>
              </a:ext>
            </a:extLst>
          </p:cNvPr>
          <p:cNvSpPr/>
          <p:nvPr/>
        </p:nvSpPr>
        <p:spPr>
          <a:xfrm rot="7603348">
            <a:off x="8762533" y="3385968"/>
            <a:ext cx="936104" cy="255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21C9BA3E-F435-41E6-AC0B-90D2782E2EF7}"/>
              </a:ext>
            </a:extLst>
          </p:cNvPr>
          <p:cNvSpPr/>
          <p:nvPr/>
        </p:nvSpPr>
        <p:spPr>
          <a:xfrm rot="18262911">
            <a:off x="9247913" y="3413798"/>
            <a:ext cx="936104" cy="255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12A73BA-510B-4593-815A-648A4A70F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528" y="4964191"/>
            <a:ext cx="4320480" cy="4029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B9D6A2F-D4D6-46D7-AC63-78477C8C4B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36" y="4589769"/>
            <a:ext cx="703415" cy="84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3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0927BC81-E1BB-44AF-8A3A-BD7531853FD9}"/>
              </a:ext>
            </a:extLst>
          </p:cNvPr>
          <p:cNvSpPr/>
          <p:nvPr/>
        </p:nvSpPr>
        <p:spPr>
          <a:xfrm>
            <a:off x="2283914" y="1692325"/>
            <a:ext cx="504056" cy="4439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5A8B98D-9F74-4047-9F19-32D544DA0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43" y="1081672"/>
            <a:ext cx="787750" cy="184232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19DA97FB-ECED-4ED4-95F2-6D14E59C3CF0}"/>
              </a:ext>
            </a:extLst>
          </p:cNvPr>
          <p:cNvSpPr/>
          <p:nvPr/>
        </p:nvSpPr>
        <p:spPr>
          <a:xfrm rot="10800000">
            <a:off x="7194894" y="2288444"/>
            <a:ext cx="936104" cy="255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8621853B-1EDC-4072-AA36-72C370F3938C}"/>
              </a:ext>
            </a:extLst>
          </p:cNvPr>
          <p:cNvSpPr/>
          <p:nvPr/>
        </p:nvSpPr>
        <p:spPr>
          <a:xfrm rot="7603348">
            <a:off x="8762533" y="3385968"/>
            <a:ext cx="936104" cy="255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21C9BA3E-F435-41E6-AC0B-90D2782E2EF7}"/>
              </a:ext>
            </a:extLst>
          </p:cNvPr>
          <p:cNvSpPr/>
          <p:nvPr/>
        </p:nvSpPr>
        <p:spPr>
          <a:xfrm rot="18262911">
            <a:off x="9247913" y="3413798"/>
            <a:ext cx="936104" cy="255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12A73BA-510B-4593-815A-648A4A70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28" y="4964191"/>
            <a:ext cx="4320480" cy="402968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B9D6A2F-D4D6-46D7-AC63-78477C8C4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6" y="4589769"/>
            <a:ext cx="703415" cy="84856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E2ED21-1195-49F7-A99C-97158297A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66" y="1493096"/>
            <a:ext cx="1875379" cy="12375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4C48102-7A71-4B82-98F6-7DAD2CD37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043" y="1244612"/>
            <a:ext cx="4095727" cy="218438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F149934-2C21-47E6-9010-7B2F92B57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007" y="2022968"/>
            <a:ext cx="2736157" cy="81910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0738A74-1C9E-45F9-9A70-D8C9DA2FF0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9408" y="1844824"/>
            <a:ext cx="1524955" cy="1732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51DEE67-8D6E-4A3C-A464-8D1EC59BD1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8291" y="4241112"/>
            <a:ext cx="3762234" cy="156127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3E5CF20-4137-4A59-ADFB-1FDF2C54EC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8291" y="3954351"/>
            <a:ext cx="2019582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786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4276</TotalTime>
  <Words>14</Words>
  <Application>Microsoft Office PowerPoint</Application>
  <PresentationFormat>Widescreen</PresentationFormat>
  <Paragraphs>6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Tema1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Nádia Cristina De Azevedo Melli</dc:creator>
  <cp:lastModifiedBy>GUILHERME HENRIQUE GIROLLI</cp:lastModifiedBy>
  <cp:revision>135</cp:revision>
  <dcterms:created xsi:type="dcterms:W3CDTF">2020-08-06T18:07:36Z</dcterms:created>
  <dcterms:modified xsi:type="dcterms:W3CDTF">2021-05-28T01:22:23Z</dcterms:modified>
</cp:coreProperties>
</file>